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6"/>
  </p:normalViewPr>
  <p:slideViewPr>
    <p:cSldViewPr snapToGrid="0" snapToObjects="1">
      <p:cViewPr varScale="1">
        <p:scale>
          <a:sx n="69" d="100"/>
          <a:sy n="69" d="100"/>
        </p:scale>
        <p:origin x="1410" y="72"/>
      </p:cViewPr>
      <p:guideLst>
        <p:guide orient="horz" pos="2160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6FFCC1-6FBD-F89B-486C-937FD3F604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5547C-806F-4B98-9DFD-315BD1B012E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E244AD-B5EB-3143-B152-CD9A9DA2CE37}" type="datetimeFigureOut">
              <a:rPr lang="en-US"/>
              <a:pPr>
                <a:defRPr/>
              </a:pPr>
              <a:t>10/15/2023</a:t>
            </a:fld>
            <a:endParaRPr lang="pt-BR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159AB2-205D-FBC5-BD50-E717CC4398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89A7B6-B719-4C67-A397-E4CF373C5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pt-B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84E74-2766-C213-C3D4-8C8D415EB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D4FF1-36F3-5358-C919-9AFB9ECEBE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F88555-894F-DB43-BE16-DE6B0E26BD0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id="{C82E56CE-1CDA-DFA1-464E-797FCEBEB0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id="{8D467D6A-E20E-91BA-B37F-E344F7A8BC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id="{93DC5ED6-A51C-308E-49CF-EFDEA0030D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2B5C52-6975-3243-8483-CDACB4CB0ECD}" type="slidenum">
              <a:rPr lang="pt-BR" altLang="pt-BR"/>
              <a:pPr/>
              <a:t>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id="{850E71EB-CC8A-7BF7-3C0D-77EE95FD2D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id="{1D507672-F438-B6B7-0395-865E484E0F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id="{59DF5DED-35E0-AC5E-6F6F-AC19074F95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3AA3E53-A9BA-864B-AFC7-2C326C52510D}" type="slidenum">
              <a:rPr lang="pt-BR" altLang="pt-BR"/>
              <a:pPr/>
              <a:t>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id="{AFF8D138-B627-DDE0-2D60-0EDCEB75C5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id="{D4585A0D-F4E8-D942-FD8E-EB5B68FD14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id="{0E69F627-46F4-7B7F-E6E3-A7CA85F188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4D4A4CB-3054-484B-AA3F-4712E49059F0}" type="slidenum">
              <a:rPr lang="pt-BR" altLang="pt-BR"/>
              <a:pPr/>
              <a:t>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>
            <a:extLst>
              <a:ext uri="{FF2B5EF4-FFF2-40B4-BE49-F238E27FC236}">
                <a16:creationId xmlns:a16="http://schemas.microsoft.com/office/drawing/2014/main" id="{383EAE12-598A-F9F0-1981-A46CDFAA2D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>
            <a:extLst>
              <a:ext uri="{FF2B5EF4-FFF2-40B4-BE49-F238E27FC236}">
                <a16:creationId xmlns:a16="http://schemas.microsoft.com/office/drawing/2014/main" id="{C29DC96A-2374-DC64-D78D-479EA02E75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:a16="http://schemas.microsoft.com/office/drawing/2014/main" id="{E2AA5050-0B8B-386C-5A44-3DAB4A6095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BF1344-B0CA-4C4D-8A41-997EDD8F10EC}" type="slidenum">
              <a:rPr lang="pt-BR" altLang="pt-BR"/>
              <a:pPr/>
              <a:t>5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409BF-EA6D-E33D-EB9D-C3488B75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DC0C5-E4F4-08CF-AFB9-D124533C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8C6F5-BBCD-85FB-4491-790E457E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BFB8A-8317-464C-A042-66D0393122E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009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72000-C547-E196-B86F-0AF8D6100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79C6D-45EB-1914-BE8A-09FC643D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AD429-6072-2FD0-6F19-1169DFB6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63C5A-D172-5B44-9B6D-22F115814A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442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B02F9-B14B-18B6-DC1E-12F41DD0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2A1F2-6E49-301C-FB80-2C3FB30A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1D53-6BD0-3B1A-8944-CE58D551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56935-55F3-BD46-9199-CE75A3D43F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635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>
            <a:extLst>
              <a:ext uri="{FF2B5EF4-FFF2-40B4-BE49-F238E27FC236}">
                <a16:creationId xmlns:a16="http://schemas.microsoft.com/office/drawing/2014/main" id="{B2259315-C753-F04C-885C-93ADED80B2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9550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ape 111">
            <a:extLst>
              <a:ext uri="{FF2B5EF4-FFF2-40B4-BE49-F238E27FC236}">
                <a16:creationId xmlns:a16="http://schemas.microsoft.com/office/drawing/2014/main" id="{6C659190-8A19-E69D-6476-B22016055D2E}"/>
              </a:ext>
            </a:extLst>
          </p:cNvPr>
          <p:cNvSpPr txBox="1">
            <a:spLocks/>
          </p:cNvSpPr>
          <p:nvPr userDrawn="1"/>
        </p:nvSpPr>
        <p:spPr>
          <a:xfrm>
            <a:off x="8270875" y="6516688"/>
            <a:ext cx="50641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166DD104-AA17-EB42-97EC-8D21F60A4BB4}" type="slidenum">
              <a:rPr lang="pt-BR" altLang="pt-BR" sz="1200">
                <a:solidFill>
                  <a:schemeClr val="bg1"/>
                </a:solidFill>
              </a:rPr>
              <a:pPr algn="r" eaLnBrk="1" hangingPunct="1"/>
              <a:t>‹nº›</a:t>
            </a:fld>
            <a:endParaRPr lang="pt-BR" altLang="pt-BR" sz="1200">
              <a:solidFill>
                <a:schemeClr val="bg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4161AE7-227A-EA14-54E8-8D3CD372EC43}"/>
              </a:ext>
            </a:extLst>
          </p:cNvPr>
          <p:cNvSpPr/>
          <p:nvPr userDrawn="1"/>
        </p:nvSpPr>
        <p:spPr>
          <a:xfrm>
            <a:off x="0" y="0"/>
            <a:ext cx="9144000" cy="563563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" name="Imagem 9" descr="Uma imagem contendo desenho, placar&#10;&#10;Descrição gerada automaticamente">
            <a:extLst>
              <a:ext uri="{FF2B5EF4-FFF2-40B4-BE49-F238E27FC236}">
                <a16:creationId xmlns:a16="http://schemas.microsoft.com/office/drawing/2014/main" id="{8C278715-3E0C-4183-DCC3-2396DFE877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95325"/>
            <a:ext cx="137477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60474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>
            <a:extLst>
              <a:ext uri="{FF2B5EF4-FFF2-40B4-BE49-F238E27FC236}">
                <a16:creationId xmlns:a16="http://schemas.microsoft.com/office/drawing/2014/main" id="{E3D32354-14F3-12DB-4108-EAFFF5E10A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9550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ape 111">
            <a:extLst>
              <a:ext uri="{FF2B5EF4-FFF2-40B4-BE49-F238E27FC236}">
                <a16:creationId xmlns:a16="http://schemas.microsoft.com/office/drawing/2014/main" id="{542DA093-7913-87D2-35C7-8B4C5B51E0E2}"/>
              </a:ext>
            </a:extLst>
          </p:cNvPr>
          <p:cNvSpPr txBox="1">
            <a:spLocks/>
          </p:cNvSpPr>
          <p:nvPr userDrawn="1"/>
        </p:nvSpPr>
        <p:spPr>
          <a:xfrm>
            <a:off x="8270875" y="6516688"/>
            <a:ext cx="50641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17DB83AA-2026-BA43-A52B-9252DE8B567C}" type="slidenum">
              <a:rPr lang="pt-BR" altLang="pt-BR" sz="1200">
                <a:solidFill>
                  <a:schemeClr val="bg1"/>
                </a:solidFill>
              </a:rPr>
              <a:pPr algn="r" eaLnBrk="1" hangingPunct="1"/>
              <a:t>‹nº›</a:t>
            </a:fld>
            <a:endParaRPr lang="pt-BR" altLang="pt-BR" sz="1200">
              <a:solidFill>
                <a:schemeClr val="bg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15254F6-F013-960A-EE7A-3AC7B39E2269}"/>
              </a:ext>
            </a:extLst>
          </p:cNvPr>
          <p:cNvSpPr/>
          <p:nvPr userDrawn="1"/>
        </p:nvSpPr>
        <p:spPr>
          <a:xfrm>
            <a:off x="0" y="0"/>
            <a:ext cx="9144000" cy="563563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5993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09832-3454-D43B-E2F2-AE7F9C1DB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17878-4F5C-5AAB-B995-299E62C3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CFECD-54AA-FFA9-10C7-00F1C00C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1988-4A51-2A4F-9EFD-CA9C85ECA3A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933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E4C72-C4D3-E12F-3701-C54331B1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2A374-4CA6-544F-B4DB-A398E909F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BD581-F8A4-71D5-14E6-DF9F27FD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43A05-A43B-3445-908B-BC44E99DFB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526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4ABC44-975F-7479-BCEB-16834AE3F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E3A717-B9F0-DEDA-3906-9E7FDCED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98A82A-104C-A0FF-A29F-AA00C876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2F261-E39C-304D-BAC9-558E54BB62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40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370D73-FCF5-DDBA-BBD4-87C61FDFE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0EEDEC-BDBB-217B-411A-9EF94583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3DFF60-FE02-B546-03AC-0F51DC577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53551-0C53-F84E-8C3C-D2B3211AA9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37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F69E1-EF3F-36BD-14C0-5FF03DB44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4A677-4E50-3CB2-1B8C-D27478B5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92D23A-1702-CA83-DADC-361FE0347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484938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983645F7-EFE0-8A46-82C9-8AFC9CF4C0C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582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A8BA36F-8E59-CC96-5C9B-0AC3340CD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E9C99CB-20E6-1DF2-0342-3D433BA6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3E45C15-4E97-6B65-0006-6B070654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3E41A-9BD5-3E4D-97AD-BD634213C7D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33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F3705B-A403-F736-5C6F-518E09DF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4F5ADB-C1A1-D848-4735-F5EFC928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FEFB9C-3ED2-6BCC-4906-FF3053F9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DC0F1-7560-D246-8CE2-ACABA3C341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383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A2743D-3948-AADA-C506-FADB34D7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E6B0D1-21A1-4D2E-536E-5AD20A83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1F4C92-0B5B-4994-ACAC-17B000C4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C1C31-B801-6243-B19F-C326580D40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6770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245BFBF-69E8-E632-C6CE-726564B7EF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0CD3D34-9857-F779-477D-41270F6F4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text styles</a:t>
            </a:r>
          </a:p>
          <a:p>
            <a:pPr lvl="1"/>
            <a:r>
              <a:rPr lang="pt-BR" altLang="pt-BR"/>
              <a:t>Second level</a:t>
            </a:r>
          </a:p>
          <a:p>
            <a:pPr lvl="2"/>
            <a:r>
              <a:rPr lang="pt-BR" altLang="pt-BR"/>
              <a:t>Third level</a:t>
            </a:r>
          </a:p>
          <a:p>
            <a:pPr lvl="3"/>
            <a:r>
              <a:rPr lang="pt-BR" altLang="pt-BR"/>
              <a:t>Fourth level</a:t>
            </a:r>
          </a:p>
          <a:p>
            <a:pPr lvl="4"/>
            <a:r>
              <a:rPr lang="pt-BR" altLang="pt-B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8BCE7-6B10-DEFD-385B-D9C0F34B3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05EF0-E8D9-D536-484F-39F0544AD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83ECD-90B7-1AD0-16BD-3CCFFFBD8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BA04679-FFF4-1D41-A4B1-466AAFB8EB2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5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  <p:sldLayoutId id="2147483677" r:id="rId1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>
            <a:extLst>
              <a:ext uri="{FF2B5EF4-FFF2-40B4-BE49-F238E27FC236}">
                <a16:creationId xmlns:a16="http://schemas.microsoft.com/office/drawing/2014/main" id="{08F74C0F-197D-7477-F85F-3AA997F719FB}"/>
              </a:ext>
            </a:extLst>
          </p:cNvPr>
          <p:cNvSpPr txBox="1">
            <a:spLocks/>
          </p:cNvSpPr>
          <p:nvPr/>
        </p:nvSpPr>
        <p:spPr>
          <a:xfrm>
            <a:off x="1174750" y="2439988"/>
            <a:ext cx="7086600" cy="1677987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4300" b="1" dirty="0">
                <a:solidFill>
                  <a:srgbClr val="4F6228"/>
                </a:solidFill>
              </a:rPr>
              <a:t>Título </a:t>
            </a:r>
            <a:r>
              <a:rPr lang="pt-BR" sz="3600" b="1" dirty="0">
                <a:solidFill>
                  <a:srgbClr val="4F6228"/>
                </a:solidFill>
              </a:rPr>
              <a:t>do</a:t>
            </a:r>
            <a:r>
              <a:rPr lang="pt-BR" sz="4300" b="1" dirty="0">
                <a:solidFill>
                  <a:srgbClr val="4F6228"/>
                </a:solidFill>
              </a:rPr>
              <a:t> trabalho (</a:t>
            </a:r>
            <a:r>
              <a:rPr lang="pt-BR" sz="4300" b="1" dirty="0">
                <a:solidFill>
                  <a:srgbClr val="4F6228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Calibri - </a:t>
            </a:r>
            <a:r>
              <a:rPr lang="pt-BR" sz="4300" b="1" dirty="0">
                <a:solidFill>
                  <a:srgbClr val="4F6228"/>
                </a:solidFill>
              </a:rPr>
              <a:t>32)</a:t>
            </a:r>
          </a:p>
          <a:p>
            <a:pPr fontAlgn="auto">
              <a:spcAft>
                <a:spcPts val="0"/>
              </a:spcAft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500" b="1" dirty="0">
                <a:solidFill>
                  <a:srgbClr val="4F6228"/>
                </a:solidFill>
              </a:rPr>
              <a:t>Nome do Programa – PIBID ou RP  (Calibri – 24)</a:t>
            </a:r>
            <a:r>
              <a:rPr lang="pt-BR" sz="2500" b="1" dirty="0">
                <a:solidFill>
                  <a:srgbClr val="1E5A34"/>
                </a:solidFill>
              </a:rPr>
              <a:t/>
            </a:r>
            <a:br>
              <a:rPr lang="pt-BR" sz="2500" b="1" dirty="0">
                <a:solidFill>
                  <a:srgbClr val="1E5A34"/>
                </a:solidFill>
              </a:rPr>
            </a:br>
            <a:r>
              <a:rPr lang="pt-BR" sz="2500" b="1" dirty="0">
                <a:solidFill>
                  <a:srgbClr val="1E5A34"/>
                </a:solidFill>
              </a:rPr>
              <a:t>Área: </a:t>
            </a:r>
            <a:r>
              <a:rPr lang="pt-BR" sz="2500" b="1" dirty="0">
                <a:solidFill>
                  <a:srgbClr val="4F6228"/>
                </a:solidFill>
              </a:rPr>
              <a:t>(Calibri – 24)</a:t>
            </a:r>
            <a:r>
              <a:rPr lang="pt-BR" sz="2500" b="1" dirty="0">
                <a:solidFill>
                  <a:srgbClr val="1E5A34"/>
                </a:solidFill>
              </a:rPr>
              <a:t/>
            </a:r>
            <a:br>
              <a:rPr lang="pt-BR" sz="2500" b="1" dirty="0">
                <a:solidFill>
                  <a:srgbClr val="1E5A34"/>
                </a:solidFill>
              </a:rPr>
            </a:br>
            <a:endParaRPr lang="pt-BR" sz="2500" b="1" dirty="0">
              <a:solidFill>
                <a:srgbClr val="1E5A34"/>
              </a:solidFill>
            </a:endParaRP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8CC11E8-EF8C-48EB-9831-7DE0AAE1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838" y="290513"/>
            <a:ext cx="6889750" cy="1157287"/>
          </a:xfrm>
        </p:spPr>
        <p:txBody>
          <a:bodyPr rtlCol="0"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pt-BR" sz="1800" dirty="0">
                <a:latin typeface="Book Antiqua" panose="02040602050305030304" pitchFamily="18" charset="0"/>
                <a:cs typeface="Calibri" panose="020F0502020204030204" pitchFamily="34" charset="0"/>
              </a:rPr>
              <a:t>7º Seminário Institucional do Programa de Institucional de Bolsas de Iniciação à Docência (PIBID)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pt-BR" sz="1800" dirty="0">
                <a:latin typeface="Book Antiqua" panose="02040602050305030304" pitchFamily="18" charset="0"/>
                <a:cs typeface="Calibri" panose="020F0502020204030204" pitchFamily="34" charset="0"/>
              </a:rPr>
              <a:t>5º  Seminário Institucional de Residência Pedagógica (PRP)</a:t>
            </a:r>
            <a:endParaRPr lang="pt-BR" sz="2000" dirty="0"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pt-BR" sz="2000" dirty="0">
                <a:latin typeface="Book Antiqua" panose="02040602050305030304" pitchFamily="18" charset="0"/>
                <a:cs typeface="Calibri" panose="020F0502020204030204" pitchFamily="34" charset="0"/>
              </a:rPr>
              <a:t>08 </a:t>
            </a:r>
            <a:r>
              <a:rPr lang="pt-BR" sz="2000" dirty="0" smtClean="0">
                <a:latin typeface="Book Antiqua" panose="02040602050305030304" pitchFamily="18" charset="0"/>
                <a:cs typeface="Calibri" panose="020F0502020204030204" pitchFamily="34" charset="0"/>
              </a:rPr>
              <a:t>de </a:t>
            </a:r>
            <a:r>
              <a:rPr lang="pt-BR" sz="2000" dirty="0">
                <a:latin typeface="Book Antiqua" panose="02040602050305030304" pitchFamily="18" charset="0"/>
                <a:cs typeface="Calibri" panose="020F0502020204030204" pitchFamily="34" charset="0"/>
              </a:rPr>
              <a:t>novembro de 2023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pt-BR" sz="2000" dirty="0">
              <a:cs typeface="Calibri" panose="020F050202020403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A1B366-7B48-4FC0-96A8-B1891C2D9E71}"/>
              </a:ext>
            </a:extLst>
          </p:cNvPr>
          <p:cNvSpPr/>
          <p:nvPr/>
        </p:nvSpPr>
        <p:spPr>
          <a:xfrm>
            <a:off x="0" y="1588"/>
            <a:ext cx="9144000" cy="2508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149" name="Picture 1" descr="C:\Users\dmlsilva\Dropbox\uesc_logo2.png">
            <a:extLst>
              <a:ext uri="{FF2B5EF4-FFF2-40B4-BE49-F238E27FC236}">
                <a16:creationId xmlns:a16="http://schemas.microsoft.com/office/drawing/2014/main" id="{13E079FA-AD1A-2AC7-1661-96A082BF2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357188"/>
            <a:ext cx="844550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7DB1233-3917-F041-1085-0A1F95F0235C}"/>
              </a:ext>
            </a:extLst>
          </p:cNvPr>
          <p:cNvSpPr/>
          <p:nvPr/>
        </p:nvSpPr>
        <p:spPr>
          <a:xfrm>
            <a:off x="0" y="1543050"/>
            <a:ext cx="9144000" cy="730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/>
          </a:p>
        </p:txBody>
      </p:sp>
      <p:sp>
        <p:nvSpPr>
          <p:cNvPr id="6151" name="Título 8">
            <a:extLst>
              <a:ext uri="{FF2B5EF4-FFF2-40B4-BE49-F238E27FC236}">
                <a16:creationId xmlns:a16="http://schemas.microsoft.com/office/drawing/2014/main" id="{BDEB93E4-C186-8159-3375-A5B049FBC2E4}"/>
              </a:ext>
            </a:extLst>
          </p:cNvPr>
          <p:cNvSpPr txBox="1">
            <a:spLocks/>
          </p:cNvSpPr>
          <p:nvPr/>
        </p:nvSpPr>
        <p:spPr bwMode="auto">
          <a:xfrm>
            <a:off x="720725" y="6119813"/>
            <a:ext cx="7877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1E5A34"/>
                </a:solidFill>
              </a:rPr>
              <a:t/>
            </a:r>
            <a:br>
              <a:rPr lang="pt-BR" altLang="pt-BR" sz="2000" b="1">
                <a:solidFill>
                  <a:srgbClr val="1E5A34"/>
                </a:solidFill>
              </a:rPr>
            </a:br>
            <a:r>
              <a:rPr lang="pt-BR" altLang="pt-BR" sz="2000" b="1">
                <a:solidFill>
                  <a:srgbClr val="1E5A34"/>
                </a:solidFill>
              </a:rPr>
              <a:t/>
            </a:r>
            <a:br>
              <a:rPr lang="pt-BR" altLang="pt-BR" sz="2000" b="1">
                <a:solidFill>
                  <a:srgbClr val="1E5A34"/>
                </a:solidFill>
              </a:rPr>
            </a:br>
            <a:endParaRPr lang="pt-BR" altLang="pt-BR" sz="2000" b="1">
              <a:solidFill>
                <a:srgbClr val="1E5A34"/>
              </a:solidFill>
            </a:endParaRPr>
          </a:p>
        </p:txBody>
      </p:sp>
      <p:pic>
        <p:nvPicPr>
          <p:cNvPr id="6152" name="Picture 2" descr="https://ci3.googleusercontent.com/mail-sig/AIorK4zYR8z_6Jvfap-rn9qy9QMOBfLlgiyj-hTqd354MqemlVy9SHaC02ATLmSV6OMbZv3WZOB19bI">
            <a:extLst>
              <a:ext uri="{FF2B5EF4-FFF2-40B4-BE49-F238E27FC236}">
                <a16:creationId xmlns:a16="http://schemas.microsoft.com/office/drawing/2014/main" id="{E590E9C8-84A6-5686-44C5-72DF4A735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388217"/>
            <a:ext cx="800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Imagem 2" descr="C:\Users\C_rhharrison\Pictures\Saved Pictures\LOGO RP CORUJA.png">
            <a:extLst>
              <a:ext uri="{FF2B5EF4-FFF2-40B4-BE49-F238E27FC236}">
                <a16:creationId xmlns:a16="http://schemas.microsoft.com/office/drawing/2014/main" id="{859C1F5B-EFEA-57F6-1F27-DA2842373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48" y="512692"/>
            <a:ext cx="6175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image1.png">
            <a:extLst>
              <a:ext uri="{FF2B5EF4-FFF2-40B4-BE49-F238E27FC236}">
                <a16:creationId xmlns:a16="http://schemas.microsoft.com/office/drawing/2014/main" id="{1BCC021F-EE1E-1CB5-5230-9B1696F69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85" y="1055687"/>
            <a:ext cx="5715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CaixaDeTexto 7">
            <a:extLst>
              <a:ext uri="{FF2B5EF4-FFF2-40B4-BE49-F238E27FC236}">
                <a16:creationId xmlns:a16="http://schemas.microsoft.com/office/drawing/2014/main" id="{550E2E3F-0CCE-B59C-6A82-4E57F6475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588" y="4449763"/>
            <a:ext cx="453231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2000" b="1"/>
              <a:t>                      Autores(as)   - (Calibri – 24)</a:t>
            </a:r>
            <a:br>
              <a:rPr lang="pt-BR" altLang="pt-BR" sz="2000" b="1"/>
            </a:br>
            <a:endParaRPr lang="pt-BR" altLang="pt-BR" sz="2000" b="1"/>
          </a:p>
          <a:p>
            <a:pPr algn="just" eaLnBrk="1" hangingPunct="1"/>
            <a:endParaRPr lang="pt-BR" alt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-28575"/>
            <a:ext cx="9144000" cy="3222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7171" name="Picture 1" descr="C:\Users\dmlsilva\Dropbox\uesc_logo2.png">
            <a:extLst>
              <a:ext uri="{FF2B5EF4-FFF2-40B4-BE49-F238E27FC236}">
                <a16:creationId xmlns:a16="http://schemas.microsoft.com/office/drawing/2014/main" id="{E009FEDB-76AF-A49F-F645-1304583EF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550863"/>
            <a:ext cx="5826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 descr="https://ci3.googleusercontent.com/mail-sig/AIorK4zYR8z_6Jvfap-rn9qy9QMOBfLlgiyj-hTqd354MqemlVy9SHaC02ATLmSV6OMbZv3WZOB19bI">
            <a:extLst>
              <a:ext uri="{FF2B5EF4-FFF2-40B4-BE49-F238E27FC236}">
                <a16:creationId xmlns:a16="http://schemas.microsoft.com/office/drawing/2014/main" id="{2D2BFDF7-9C34-D236-46C1-EB34233D7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7036" y="344848"/>
            <a:ext cx="7985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1">
            <a:extLst>
              <a:ext uri="{FF2B5EF4-FFF2-40B4-BE49-F238E27FC236}">
                <a16:creationId xmlns:a16="http://schemas.microsoft.com/office/drawing/2014/main" id="{2353BA9D-9299-964D-FE0F-55A0CD062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1801813"/>
            <a:ext cx="77422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400" dirty="0"/>
              <a:t>Prof.(ª) </a:t>
            </a:r>
            <a:r>
              <a:rPr lang="pt-BR" altLang="pt-BR" sz="2400" dirty="0"/>
              <a:t>Coordenador(ª) </a:t>
            </a:r>
            <a:r>
              <a:rPr lang="pt-BR" altLang="pt-BR" sz="2400" dirty="0" smtClean="0"/>
              <a:t>– PIBID ou Orientador(a</a:t>
            </a:r>
            <a:r>
              <a:rPr lang="pt-BR" altLang="pt-BR" sz="2400" dirty="0"/>
              <a:t>) - RP </a:t>
            </a:r>
          </a:p>
          <a:p>
            <a:pPr eaLnBrk="1" hangingPunct="1"/>
            <a:r>
              <a:rPr lang="pt-BR" altLang="pt-BR" sz="2400" dirty="0" smtClean="0"/>
              <a:t>Escola- </a:t>
            </a:r>
            <a:r>
              <a:rPr lang="pt-BR" altLang="pt-BR" sz="2400" dirty="0"/>
              <a:t>Campo:                              </a:t>
            </a:r>
          </a:p>
          <a:p>
            <a:pPr eaLnBrk="1" hangingPunct="1"/>
            <a:r>
              <a:rPr lang="pt-BR" altLang="pt-BR" sz="2400" dirty="0"/>
              <a:t>Prof.(ª) </a:t>
            </a:r>
            <a:r>
              <a:rPr lang="pt-BR" altLang="pt-BR" sz="2400" dirty="0" smtClean="0"/>
              <a:t>Supervisor(a</a:t>
            </a:r>
            <a:r>
              <a:rPr lang="pt-BR" altLang="pt-BR" sz="2400" dirty="0"/>
              <a:t>) – </a:t>
            </a:r>
            <a:r>
              <a:rPr lang="pt-BR" altLang="pt-BR" sz="2400" dirty="0" smtClean="0"/>
              <a:t>PIBID ou Preceptor(a</a:t>
            </a:r>
            <a:r>
              <a:rPr lang="pt-BR" altLang="pt-BR" sz="2400" dirty="0"/>
              <a:t>) – RP </a:t>
            </a:r>
            <a:endParaRPr lang="pt-BR" altLang="pt-BR" sz="2400" dirty="0"/>
          </a:p>
          <a:p>
            <a:pPr eaLnBrk="1" hangingPunct="1"/>
            <a:r>
              <a:rPr lang="pt-BR" altLang="pt-BR" sz="2400" dirty="0"/>
              <a:t>Ano da Educação Básica –                   nº de alunos(as)</a:t>
            </a:r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r>
              <a:rPr lang="pt-BR" altLang="pt-BR" sz="2400" dirty="0"/>
              <a:t>  Atividade/Experiência (Em um parágrafo descrever a ação realizada)</a:t>
            </a:r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</p:txBody>
      </p:sp>
      <p:pic>
        <p:nvPicPr>
          <p:cNvPr id="7174" name="Imagem 2" descr="C:\Users\C_rhharrison\Pictures\Saved Pictures\LOGO RP CORUJA.png">
            <a:extLst>
              <a:ext uri="{FF2B5EF4-FFF2-40B4-BE49-F238E27FC236}">
                <a16:creationId xmlns:a16="http://schemas.microsoft.com/office/drawing/2014/main" id="{41B5512D-5541-505E-3A53-2AF3D3965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48" y="487002"/>
            <a:ext cx="6175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image1.png">
            <a:extLst>
              <a:ext uri="{FF2B5EF4-FFF2-40B4-BE49-F238E27FC236}">
                <a16:creationId xmlns:a16="http://schemas.microsoft.com/office/drawing/2014/main" id="{DC78B2F2-D426-97BC-C11A-7A2725FEA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49" y="1067955"/>
            <a:ext cx="5715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E17AF250-2627-F036-9732-77CC49B59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" y="1433513"/>
            <a:ext cx="82042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400" b="1"/>
              <a:t>OBJETIVO DA ATIVIDADE: </a:t>
            </a:r>
            <a:r>
              <a:rPr lang="pt-BR" altLang="pt-BR" sz="2400"/>
              <a:t>(Calibri - 24</a:t>
            </a:r>
            <a:r>
              <a:rPr lang="pt-BR" altLang="pt-BR" sz="2800"/>
              <a:t>)</a:t>
            </a:r>
          </a:p>
          <a:p>
            <a:pPr eaLnBrk="1" hangingPunct="1"/>
            <a:endParaRPr lang="pt-BR" altLang="pt-BR" sz="2800" b="1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588"/>
            <a:ext cx="9144000" cy="322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220" name="Rectangle 1">
            <a:extLst>
              <a:ext uri="{FF2B5EF4-FFF2-40B4-BE49-F238E27FC236}">
                <a16:creationId xmlns:a16="http://schemas.microsoft.com/office/drawing/2014/main" id="{ACBDB52B-FE07-92EC-1A4B-F76D81ED3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" y="3300413"/>
            <a:ext cx="82105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400" b="1" dirty="0"/>
              <a:t>METODOLOGIA</a:t>
            </a:r>
            <a:r>
              <a:rPr lang="pt-BR" altLang="pt-BR" sz="2400" dirty="0"/>
              <a:t>:– (</a:t>
            </a:r>
            <a:r>
              <a:rPr lang="pt-BR" altLang="pt-BR" sz="2400" dirty="0" err="1"/>
              <a:t>Calibri</a:t>
            </a:r>
            <a:r>
              <a:rPr lang="pt-BR" altLang="pt-BR" sz="2400" dirty="0"/>
              <a:t> – 24)</a:t>
            </a:r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r>
              <a:rPr lang="pt-BR" altLang="pt-BR" sz="2400" b="1" dirty="0"/>
              <a:t>RECURSOS: </a:t>
            </a:r>
            <a:r>
              <a:rPr lang="pt-BR" altLang="pt-BR" sz="2400" dirty="0"/>
              <a:t>(</a:t>
            </a:r>
            <a:r>
              <a:rPr lang="pt-BR" altLang="pt-BR" sz="2400" dirty="0" err="1"/>
              <a:t>Calibri</a:t>
            </a:r>
            <a:r>
              <a:rPr lang="pt-BR" altLang="pt-BR" sz="2400" dirty="0"/>
              <a:t> – 24)</a:t>
            </a:r>
          </a:p>
          <a:p>
            <a:pPr eaLnBrk="1" hangingPunct="1"/>
            <a:endParaRPr lang="pt-BR" altLang="pt-BR" sz="2400" dirty="0"/>
          </a:p>
        </p:txBody>
      </p:sp>
      <p:pic>
        <p:nvPicPr>
          <p:cNvPr id="9221" name="Picture 1" descr="C:\Users\dmlsilva\Dropbox\uesc_logo2.png">
            <a:extLst>
              <a:ext uri="{FF2B5EF4-FFF2-40B4-BE49-F238E27FC236}">
                <a16:creationId xmlns:a16="http://schemas.microsoft.com/office/drawing/2014/main" id="{BFF1782C-F617-50EF-9FCE-C2B606F5A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550863"/>
            <a:ext cx="6111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" descr="https://ci3.googleusercontent.com/mail-sig/AIorK4zYR8z_6Jvfap-rn9qy9QMOBfLlgiyj-hTqd354MqemlVy9SHaC02ATLmSV6OMbZv3WZOB19bI">
            <a:extLst>
              <a:ext uri="{FF2B5EF4-FFF2-40B4-BE49-F238E27FC236}">
                <a16:creationId xmlns:a16="http://schemas.microsoft.com/office/drawing/2014/main" id="{BBDC136E-8795-2592-6948-EBB4A479F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414843"/>
            <a:ext cx="7985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m 2" descr="C:\Users\C_rhharrison\Pictures\Saved Pictures\LOGO RP CORUJA.png">
            <a:extLst>
              <a:ext uri="{FF2B5EF4-FFF2-40B4-BE49-F238E27FC236}">
                <a16:creationId xmlns:a16="http://schemas.microsoft.com/office/drawing/2014/main" id="{2549B075-7CA2-2B15-8E8D-463873830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61" y="520086"/>
            <a:ext cx="71553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image1.png">
            <a:extLst>
              <a:ext uri="{FF2B5EF4-FFF2-40B4-BE49-F238E27FC236}">
                <a16:creationId xmlns:a16="http://schemas.microsoft.com/office/drawing/2014/main" id="{DDE6D1A8-6BB6-EF5E-F4E5-E1F6CAEFC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02" y="1045549"/>
            <a:ext cx="5715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588"/>
            <a:ext cx="9144000" cy="322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099D0D16-27FD-DD40-4371-C8CA8B063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1630363"/>
            <a:ext cx="82089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400" b="1" dirty="0"/>
              <a:t>RESULTADO ALCANÇADO </a:t>
            </a:r>
            <a:r>
              <a:rPr lang="pt-BR" altLang="pt-BR" sz="2400" dirty="0"/>
              <a:t>– (</a:t>
            </a:r>
            <a:r>
              <a:rPr lang="pt-BR" altLang="pt-BR" sz="2400" dirty="0" err="1"/>
              <a:t>Calibri</a:t>
            </a:r>
            <a:r>
              <a:rPr lang="pt-BR" altLang="pt-BR" sz="2400" dirty="0"/>
              <a:t> – 24) – texto, fotos...</a:t>
            </a:r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588"/>
            <a:ext cx="9144000" cy="322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269" name="Picture 1" descr="C:\Users\dmlsilva\Dropbox\uesc_logo2.png">
            <a:extLst>
              <a:ext uri="{FF2B5EF4-FFF2-40B4-BE49-F238E27FC236}">
                <a16:creationId xmlns:a16="http://schemas.microsoft.com/office/drawing/2014/main" id="{8BB29EE2-53DF-4BE7-8071-1F3B2C0DF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550863"/>
            <a:ext cx="6111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" descr="https://ci3.googleusercontent.com/mail-sig/AIorK4zYR8z_6Jvfap-rn9qy9QMOBfLlgiyj-hTqd354MqemlVy9SHaC02ATLmSV6OMbZv3WZOB19bI">
            <a:extLst>
              <a:ext uri="{FF2B5EF4-FFF2-40B4-BE49-F238E27FC236}">
                <a16:creationId xmlns:a16="http://schemas.microsoft.com/office/drawing/2014/main" id="{AAED611F-81FB-14D1-2170-A7FF684EF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08744" y="453232"/>
            <a:ext cx="7985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Imagem 2" descr="C:\Users\C_rhharrison\Pictures\Saved Pictures\LOGO RP CORUJA.png">
            <a:extLst>
              <a:ext uri="{FF2B5EF4-FFF2-40B4-BE49-F238E27FC236}">
                <a16:creationId xmlns:a16="http://schemas.microsoft.com/office/drawing/2014/main" id="{175A7B36-8589-83C5-DE24-C54267965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69" y="589757"/>
            <a:ext cx="846931" cy="60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image1.png">
            <a:extLst>
              <a:ext uri="{FF2B5EF4-FFF2-40B4-BE49-F238E27FC236}">
                <a16:creationId xmlns:a16="http://schemas.microsoft.com/office/drawing/2014/main" id="{EFACBAB3-BC8E-7233-E148-4188A5F9D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1077120"/>
            <a:ext cx="5715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12392379-1BAB-2DD6-2EA7-4CE45D39D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913" y="1630363"/>
            <a:ext cx="7413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400" b="1" dirty="0"/>
              <a:t>      CONSIDERAÇÕES FINAIS (</a:t>
            </a:r>
            <a:r>
              <a:rPr lang="pt-BR" altLang="pt-BR" sz="2400" b="1" dirty="0" err="1"/>
              <a:t>Calibri</a:t>
            </a:r>
            <a:r>
              <a:rPr lang="pt-BR" altLang="pt-BR" sz="2400" b="1" dirty="0"/>
              <a:t> - 24</a:t>
            </a:r>
            <a:r>
              <a:rPr lang="pt-BR" altLang="pt-BR" sz="2800" b="1" dirty="0"/>
              <a:t>)</a:t>
            </a:r>
          </a:p>
          <a:p>
            <a:pPr eaLnBrk="1" hangingPunct="1"/>
            <a:endParaRPr lang="pt-BR" alt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588"/>
            <a:ext cx="9144000" cy="322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3316" name="Picture 1" descr="C:\Users\dmlsilva\Dropbox\uesc_logo2.png">
            <a:extLst>
              <a:ext uri="{FF2B5EF4-FFF2-40B4-BE49-F238E27FC236}">
                <a16:creationId xmlns:a16="http://schemas.microsoft.com/office/drawing/2014/main" id="{083676ED-6BA7-7A4D-2F03-2C4D7370B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088" y="509588"/>
            <a:ext cx="650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">
            <a:extLst>
              <a:ext uri="{FF2B5EF4-FFF2-40B4-BE49-F238E27FC236}">
                <a16:creationId xmlns:a16="http://schemas.microsoft.com/office/drawing/2014/main" id="{ED861A09-1CC5-E85E-9CD6-B6FCEE0C9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1630363"/>
            <a:ext cx="8208963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pt-BR" altLang="pt-BR" sz="2400" dirty="0"/>
          </a:p>
          <a:p>
            <a:pPr algn="ctr" eaLnBrk="1" hangingPunct="1"/>
            <a:endParaRPr lang="pt-BR" altLang="pt-BR" sz="32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  <a:p>
            <a:pPr eaLnBrk="1" hangingPunct="1"/>
            <a:endParaRPr lang="pt-BR" altLang="pt-BR" sz="2400" dirty="0"/>
          </a:p>
        </p:txBody>
      </p:sp>
      <p:pic>
        <p:nvPicPr>
          <p:cNvPr id="13318" name="Picture 2" descr="https://ci3.googleusercontent.com/mail-sig/AIorK4zYR8z_6Jvfap-rn9qy9QMOBfLlgiyj-hTqd354MqemlVy9SHaC02ATLmSV6OMbZv3WZOB19bI">
            <a:extLst>
              <a:ext uri="{FF2B5EF4-FFF2-40B4-BE49-F238E27FC236}">
                <a16:creationId xmlns:a16="http://schemas.microsoft.com/office/drawing/2014/main" id="{262316B0-BB98-01AF-577F-F6390FC6F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465427"/>
            <a:ext cx="7699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Imagem 2" descr="C:\Users\C_rhharrison\Pictures\Saved Pictures\LOGO RP CORUJA.png">
            <a:extLst>
              <a:ext uri="{FF2B5EF4-FFF2-40B4-BE49-F238E27FC236}">
                <a16:creationId xmlns:a16="http://schemas.microsoft.com/office/drawing/2014/main" id="{618B20BB-FF39-B674-2C93-55E0F31EE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556636"/>
            <a:ext cx="617537" cy="61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image1.png">
            <a:extLst>
              <a:ext uri="{FF2B5EF4-FFF2-40B4-BE49-F238E27FC236}">
                <a16:creationId xmlns:a16="http://schemas.microsoft.com/office/drawing/2014/main" id="{4B243DFC-06DD-6785-DA1C-5E948303F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173308"/>
            <a:ext cx="5715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2400" dirty="0" smtClean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156</Words>
  <Application>Microsoft Office PowerPoint</Application>
  <PresentationFormat>Apresentação na tela (4:3)</PresentationFormat>
  <Paragraphs>40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Calibri</vt:lpstr>
      <vt:lpstr>Verdana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ZOÊMIA NÚBIA SAMPAIO DE SOUZA</cp:lastModifiedBy>
  <cp:revision>64</cp:revision>
  <dcterms:created xsi:type="dcterms:W3CDTF">2017-04-26T11:50:38Z</dcterms:created>
  <dcterms:modified xsi:type="dcterms:W3CDTF">2023-10-16T02:43:44Z</dcterms:modified>
</cp:coreProperties>
</file>